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54E0DF5-5660-40CA-AF75-F2DC8CBD56EA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876D801-BC8C-473D-A001-797BC045B5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Questioner Chapter 21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Kilie</a:t>
            </a:r>
            <a:r>
              <a:rPr lang="en-US" dirty="0" smtClean="0"/>
              <a:t> Pennington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01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What is meant by the “shape of data”?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The “shape of data” is a sense of how data are spread out or grouped, what characteristics about the data set as a whole can be described, and what the data tell us in a global way about the population from which they are taken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5782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How would you explain the difference between a bar graph and a histogram?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A bar graph displays data either vertically or horizontally and allows viewers to compare items that are displayed on the chart.  A histogram is a type of bar graph that shows the categories are at equal intervals along a numeric scale and the height or length of each bar is determined by  the number of data elements falling into that particular interval.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8125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Who can illustrate a stem and leaf plot with the following numbers?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45  94  85  72  91  96  91  98  48  64  65  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/>
              <a:t>	</a:t>
            </a:r>
            <a:r>
              <a:rPr lang="en-US" sz="2000" dirty="0" smtClean="0"/>
              <a:t>			4	5, 8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5	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6	4, 5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7	2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8	5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			9	1, 1, 4, 6, 8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191000" y="2362200"/>
            <a:ext cx="0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57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How is a circle graph similar to a bar graph?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A circle graph and a bar graph both show items in a population and the popularity of each item and allows viewers to compare the items to one another.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60787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How many ways can you make a circle graph?  Can you name them?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3.  Human circle graphs, rational number wheel, and percent necklace.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6128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How effective are the different kinds of graphs at showing and comparing data?  Which do you think are most effective?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???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5302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Can you design a circle graph that shows each of the following </a:t>
            </a:r>
            <a:r>
              <a:rPr lang="en-US" sz="2000" dirty="0" err="1" smtClean="0"/>
              <a:t>percents</a:t>
            </a:r>
            <a:r>
              <a:rPr lang="en-US" sz="2000" dirty="0" smtClean="0"/>
              <a:t>?</a:t>
            </a:r>
          </a:p>
          <a:p>
            <a:endParaRPr lang="en-US" sz="2000" dirty="0" smtClean="0"/>
          </a:p>
          <a:p>
            <a:r>
              <a:rPr lang="en-US" sz="2000" dirty="0"/>
              <a:t>	</a:t>
            </a:r>
            <a:r>
              <a:rPr lang="en-US" sz="2000" dirty="0" smtClean="0"/>
              <a:t>20%   40%   10%   30%   </a:t>
            </a:r>
          </a:p>
          <a:p>
            <a:endParaRPr lang="en-US" sz="2000" dirty="0"/>
          </a:p>
        </p:txBody>
      </p:sp>
      <p:sp>
        <p:nvSpPr>
          <p:cNvPr id="4" name="Oval 3"/>
          <p:cNvSpPr/>
          <p:nvPr/>
        </p:nvSpPr>
        <p:spPr>
          <a:xfrm>
            <a:off x="2819400" y="2895600"/>
            <a:ext cx="1828800" cy="17526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cxnSp>
        <p:nvCxnSpPr>
          <p:cNvPr id="6" name="Straight Connector 5"/>
          <p:cNvCxnSpPr>
            <a:stCxn id="4" idx="0"/>
          </p:cNvCxnSpPr>
          <p:nvPr/>
        </p:nvCxnSpPr>
        <p:spPr>
          <a:xfrm>
            <a:off x="3733800" y="2895600"/>
            <a:ext cx="0" cy="876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733800" y="3771900"/>
            <a:ext cx="457200" cy="876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733800" y="3771900"/>
            <a:ext cx="0" cy="876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971800" y="3771900"/>
            <a:ext cx="762000" cy="438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9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66</TotalTime>
  <Words>276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Angles</vt:lpstr>
      <vt:lpstr>Questioner Chapter 21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Questioner Chapter 21</dc:title>
  <dc:creator>Kilie</dc:creator>
  <cp:lastModifiedBy>Kilie</cp:lastModifiedBy>
  <cp:revision>7</cp:revision>
  <dcterms:created xsi:type="dcterms:W3CDTF">2012-03-28T00:46:49Z</dcterms:created>
  <dcterms:modified xsi:type="dcterms:W3CDTF">2012-03-28T01:55:29Z</dcterms:modified>
</cp:coreProperties>
</file>